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81" r:id="rId2"/>
    <p:sldId id="275" r:id="rId3"/>
    <p:sldId id="282" r:id="rId4"/>
    <p:sldId id="283" r:id="rId5"/>
    <p:sldId id="284" r:id="rId6"/>
    <p:sldId id="285" r:id="rId7"/>
    <p:sldId id="286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7AB"/>
    <a:srgbClr val="518687"/>
    <a:srgbClr val="BF9000"/>
    <a:srgbClr val="155E67"/>
    <a:srgbClr val="221D46"/>
    <a:srgbClr val="091B2D"/>
    <a:srgbClr val="303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7" autoAdjust="0"/>
    <p:restoredTop sz="94620"/>
  </p:normalViewPr>
  <p:slideViewPr>
    <p:cSldViewPr snapToGrid="0">
      <p:cViewPr>
        <p:scale>
          <a:sx n="100" d="100"/>
          <a:sy n="100" d="100"/>
        </p:scale>
        <p:origin x="76" y="-3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78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n Harrison" userId="42d5b786-cbc5-4ab0-93c2-91d5b5247d79" providerId="ADAL" clId="{7DFB6526-35E1-4F52-A9E8-BF8D2D7D8F6B}"/>
    <pc:docChg chg="undo redo custSel modSld">
      <pc:chgData name="Caron Harrison" userId="42d5b786-cbc5-4ab0-93c2-91d5b5247d79" providerId="ADAL" clId="{7DFB6526-35E1-4F52-A9E8-BF8D2D7D8F6B}" dt="2026-03-24T13:47:26.917" v="9953" actId="20577"/>
      <pc:docMkLst>
        <pc:docMk/>
      </pc:docMkLst>
      <pc:sldChg chg="modSp mod">
        <pc:chgData name="Caron Harrison" userId="42d5b786-cbc5-4ab0-93c2-91d5b5247d79" providerId="ADAL" clId="{7DFB6526-35E1-4F52-A9E8-BF8D2D7D8F6B}" dt="2026-03-24T12:17:55.854" v="1802" actId="20577"/>
        <pc:sldMkLst>
          <pc:docMk/>
          <pc:sldMk cId="245521290" sldId="275"/>
        </pc:sldMkLst>
        <pc:graphicFrameChg chg="modGraphic">
          <ac:chgData name="Caron Harrison" userId="42d5b786-cbc5-4ab0-93c2-91d5b5247d79" providerId="ADAL" clId="{7DFB6526-35E1-4F52-A9E8-BF8D2D7D8F6B}" dt="2026-03-24T12:07:09.118" v="641" actId="20577"/>
          <ac:graphicFrameMkLst>
            <pc:docMk/>
            <pc:sldMk cId="245521290" sldId="275"/>
            <ac:graphicFrameMk id="3" creationId="{532E628C-9AC4-B131-BB83-AD727660E7B4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17:55.854" v="1802" actId="20577"/>
          <ac:graphicFrameMkLst>
            <pc:docMk/>
            <pc:sldMk cId="245521290" sldId="275"/>
            <ac:graphicFrameMk id="5" creationId="{E7F57238-9379-FEAE-E725-57E98B555B99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13:29.868" v="1126" actId="20577"/>
          <ac:graphicFrameMkLst>
            <pc:docMk/>
            <pc:sldMk cId="245521290" sldId="275"/>
            <ac:graphicFrameMk id="6" creationId="{A6BB8F83-A422-0F22-CAEC-80D093D019B1}"/>
          </ac:graphicFrameMkLst>
        </pc:graphicFrameChg>
      </pc:sldChg>
      <pc:sldChg chg="modSp mod">
        <pc:chgData name="Caron Harrison" userId="42d5b786-cbc5-4ab0-93c2-91d5b5247d79" providerId="ADAL" clId="{7DFB6526-35E1-4F52-A9E8-BF8D2D7D8F6B}" dt="2026-03-24T12:25:59.443" v="3170" actId="20577"/>
        <pc:sldMkLst>
          <pc:docMk/>
          <pc:sldMk cId="3956854747" sldId="282"/>
        </pc:sldMkLst>
        <pc:graphicFrameChg chg="modGraphic">
          <ac:chgData name="Caron Harrison" userId="42d5b786-cbc5-4ab0-93c2-91d5b5247d79" providerId="ADAL" clId="{7DFB6526-35E1-4F52-A9E8-BF8D2D7D8F6B}" dt="2026-03-24T12:20:55.074" v="2395" actId="20577"/>
          <ac:graphicFrameMkLst>
            <pc:docMk/>
            <pc:sldMk cId="3956854747" sldId="282"/>
            <ac:graphicFrameMk id="3" creationId="{421AF3D0-0107-5028-10FA-DF37B2BFD261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25:59.443" v="3170" actId="20577"/>
          <ac:graphicFrameMkLst>
            <pc:docMk/>
            <pc:sldMk cId="3956854747" sldId="282"/>
            <ac:graphicFrameMk id="4" creationId="{A9713323-D6C9-3A87-4DFC-B39FC340F54F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22:47.306" v="2730" actId="20577"/>
          <ac:graphicFrameMkLst>
            <pc:docMk/>
            <pc:sldMk cId="3956854747" sldId="282"/>
            <ac:graphicFrameMk id="6" creationId="{F1FF1BDC-1281-A401-5544-F11E757B5E17}"/>
          </ac:graphicFrameMkLst>
        </pc:graphicFrameChg>
      </pc:sldChg>
      <pc:sldChg chg="modSp mod">
        <pc:chgData name="Caron Harrison" userId="42d5b786-cbc5-4ab0-93c2-91d5b5247d79" providerId="ADAL" clId="{7DFB6526-35E1-4F52-A9E8-BF8D2D7D8F6B}" dt="2026-03-24T12:36:34.449" v="5124" actId="20577"/>
        <pc:sldMkLst>
          <pc:docMk/>
          <pc:sldMk cId="3335344442" sldId="283"/>
        </pc:sldMkLst>
        <pc:graphicFrameChg chg="modGraphic">
          <ac:chgData name="Caron Harrison" userId="42d5b786-cbc5-4ab0-93c2-91d5b5247d79" providerId="ADAL" clId="{7DFB6526-35E1-4F52-A9E8-BF8D2D7D8F6B}" dt="2026-03-24T12:28:52.579" v="3725" actId="20577"/>
          <ac:graphicFrameMkLst>
            <pc:docMk/>
            <pc:sldMk cId="3335344442" sldId="283"/>
            <ac:graphicFrameMk id="3" creationId="{FC318EB7-2D2A-2764-F419-B7B7BEBDFFF0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36:34.449" v="5124" actId="20577"/>
          <ac:graphicFrameMkLst>
            <pc:docMk/>
            <pc:sldMk cId="3335344442" sldId="283"/>
            <ac:graphicFrameMk id="4" creationId="{AD0AFF05-EA49-6358-0FCE-28C8356020F2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2:32:17.109" v="4358" actId="20577"/>
          <ac:graphicFrameMkLst>
            <pc:docMk/>
            <pc:sldMk cId="3335344442" sldId="283"/>
            <ac:graphicFrameMk id="6" creationId="{5E7BE870-07EA-CA67-D57A-31128EC429A0}"/>
          </ac:graphicFrameMkLst>
        </pc:graphicFrameChg>
      </pc:sldChg>
      <pc:sldChg chg="modSp mod">
        <pc:chgData name="Caron Harrison" userId="42d5b786-cbc5-4ab0-93c2-91d5b5247d79" providerId="ADAL" clId="{7DFB6526-35E1-4F52-A9E8-BF8D2D7D8F6B}" dt="2026-03-24T13:26:15.992" v="6529" actId="20577"/>
        <pc:sldMkLst>
          <pc:docMk/>
          <pc:sldMk cId="427129016" sldId="284"/>
        </pc:sldMkLst>
        <pc:graphicFrameChg chg="modGraphic">
          <ac:chgData name="Caron Harrison" userId="42d5b786-cbc5-4ab0-93c2-91d5b5247d79" providerId="ADAL" clId="{7DFB6526-35E1-4F52-A9E8-BF8D2D7D8F6B}" dt="2026-03-24T13:20:59.846" v="5733" actId="20577"/>
          <ac:graphicFrameMkLst>
            <pc:docMk/>
            <pc:sldMk cId="427129016" sldId="284"/>
            <ac:graphicFrameMk id="3" creationId="{5701EA27-32D5-FF44-73FE-B88D29F11A5F}"/>
          </ac:graphicFrameMkLst>
        </pc:graphicFrameChg>
        <pc:graphicFrameChg chg="mod modGraphic">
          <ac:chgData name="Caron Harrison" userId="42d5b786-cbc5-4ab0-93c2-91d5b5247d79" providerId="ADAL" clId="{7DFB6526-35E1-4F52-A9E8-BF8D2D7D8F6B}" dt="2026-03-24T13:26:15.992" v="6529" actId="20577"/>
          <ac:graphicFrameMkLst>
            <pc:docMk/>
            <pc:sldMk cId="427129016" sldId="284"/>
            <ac:graphicFrameMk id="4" creationId="{00ED93CC-1599-8FF2-75D5-AE996F0C00E5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3:22:58.263" v="6066" actId="20577"/>
          <ac:graphicFrameMkLst>
            <pc:docMk/>
            <pc:sldMk cId="427129016" sldId="284"/>
            <ac:graphicFrameMk id="6" creationId="{34D98E4E-A392-35B1-022B-F349A652B366}"/>
          </ac:graphicFrameMkLst>
        </pc:graphicFrameChg>
      </pc:sldChg>
      <pc:sldChg chg="modSp mod">
        <pc:chgData name="Caron Harrison" userId="42d5b786-cbc5-4ab0-93c2-91d5b5247d79" providerId="ADAL" clId="{7DFB6526-35E1-4F52-A9E8-BF8D2D7D8F6B}" dt="2026-03-24T13:38:19.501" v="8852" actId="20577"/>
        <pc:sldMkLst>
          <pc:docMk/>
          <pc:sldMk cId="2707292914" sldId="285"/>
        </pc:sldMkLst>
        <pc:graphicFrameChg chg="modGraphic">
          <ac:chgData name="Caron Harrison" userId="42d5b786-cbc5-4ab0-93c2-91d5b5247d79" providerId="ADAL" clId="{7DFB6526-35E1-4F52-A9E8-BF8D2D7D8F6B}" dt="2026-03-24T13:29:49.033" v="7177" actId="20577"/>
          <ac:graphicFrameMkLst>
            <pc:docMk/>
            <pc:sldMk cId="2707292914" sldId="285"/>
            <ac:graphicFrameMk id="9" creationId="{45887D14-771C-EAF6-D8BA-E27F1DD62034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3:32:38.273" v="7692" actId="20577"/>
          <ac:graphicFrameMkLst>
            <pc:docMk/>
            <pc:sldMk cId="2707292914" sldId="285"/>
            <ac:graphicFrameMk id="10" creationId="{9983BD53-0842-4A51-731A-BF599ECC013E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3:38:19.501" v="8852" actId="20577"/>
          <ac:graphicFrameMkLst>
            <pc:docMk/>
            <pc:sldMk cId="2707292914" sldId="285"/>
            <ac:graphicFrameMk id="11" creationId="{D016A3B7-6055-49D5-E038-E1E1FAF18499}"/>
          </ac:graphicFrameMkLst>
        </pc:graphicFrameChg>
      </pc:sldChg>
      <pc:sldChg chg="modSp mod">
        <pc:chgData name="Caron Harrison" userId="42d5b786-cbc5-4ab0-93c2-91d5b5247d79" providerId="ADAL" clId="{7DFB6526-35E1-4F52-A9E8-BF8D2D7D8F6B}" dt="2026-03-24T13:47:26.917" v="9953" actId="20577"/>
        <pc:sldMkLst>
          <pc:docMk/>
          <pc:sldMk cId="2375984993" sldId="286"/>
        </pc:sldMkLst>
        <pc:graphicFrameChg chg="modGraphic">
          <ac:chgData name="Caron Harrison" userId="42d5b786-cbc5-4ab0-93c2-91d5b5247d79" providerId="ADAL" clId="{7DFB6526-35E1-4F52-A9E8-BF8D2D7D8F6B}" dt="2026-03-24T13:42:04.276" v="9141" actId="20577"/>
          <ac:graphicFrameMkLst>
            <pc:docMk/>
            <pc:sldMk cId="2375984993" sldId="286"/>
            <ac:graphicFrameMk id="3" creationId="{B5126868-D39D-DB2A-5E26-762F09430FC3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3:47:26.917" v="9953" actId="20577"/>
          <ac:graphicFrameMkLst>
            <pc:docMk/>
            <pc:sldMk cId="2375984993" sldId="286"/>
            <ac:graphicFrameMk id="4" creationId="{76A672F2-FF55-99BD-AD01-03CD60532985}"/>
          </ac:graphicFrameMkLst>
        </pc:graphicFrameChg>
        <pc:graphicFrameChg chg="modGraphic">
          <ac:chgData name="Caron Harrison" userId="42d5b786-cbc5-4ab0-93c2-91d5b5247d79" providerId="ADAL" clId="{7DFB6526-35E1-4F52-A9E8-BF8D2D7D8F6B}" dt="2026-03-24T13:43:39.701" v="9506" actId="20577"/>
          <ac:graphicFrameMkLst>
            <pc:docMk/>
            <pc:sldMk cId="2375984993" sldId="286"/>
            <ac:graphicFrameMk id="6" creationId="{75F63EFA-BADB-0544-B7CB-7E6C75B59EC7}"/>
          </ac:graphicFrameMkLst>
        </pc:graphicFrameChg>
      </pc:sldChg>
    </pc:docChg>
  </pc:docChgLst>
  <pc:docChgLst>
    <pc:chgData name="Caron Harrison" userId="42d5b786-cbc5-4ab0-93c2-91d5b5247d79" providerId="ADAL" clId="{CDC4168C-A052-4DF6-9D34-D48FA27F7338}"/>
    <pc:docChg chg="undo redo custSel modSld">
      <pc:chgData name="Caron Harrison" userId="42d5b786-cbc5-4ab0-93c2-91d5b5247d79" providerId="ADAL" clId="{CDC4168C-A052-4DF6-9D34-D48FA27F7338}" dt="2024-12-13T13:19:18.896" v="7926" actId="255"/>
      <pc:docMkLst>
        <pc:docMk/>
      </pc:docMkLst>
      <pc:sldChg chg="modSp mod">
        <pc:chgData name="Caron Harrison" userId="42d5b786-cbc5-4ab0-93c2-91d5b5247d79" providerId="ADAL" clId="{CDC4168C-A052-4DF6-9D34-D48FA27F7338}" dt="2024-12-13T11:57:45.664" v="1634" actId="20577"/>
        <pc:sldMkLst>
          <pc:docMk/>
          <pc:sldMk cId="245521290" sldId="275"/>
        </pc:sldMkLst>
      </pc:sldChg>
      <pc:sldChg chg="modSp mod">
        <pc:chgData name="Caron Harrison" userId="42d5b786-cbc5-4ab0-93c2-91d5b5247d79" providerId="ADAL" clId="{CDC4168C-A052-4DF6-9D34-D48FA27F7338}" dt="2024-12-13T12:04:54.739" v="2719" actId="20577"/>
        <pc:sldMkLst>
          <pc:docMk/>
          <pc:sldMk cId="3956854747" sldId="282"/>
        </pc:sldMkLst>
      </pc:sldChg>
      <pc:sldChg chg="modSp mod">
        <pc:chgData name="Caron Harrison" userId="42d5b786-cbc5-4ab0-93c2-91d5b5247d79" providerId="ADAL" clId="{CDC4168C-A052-4DF6-9D34-D48FA27F7338}" dt="2024-12-13T12:17:15.983" v="4856" actId="20577"/>
        <pc:sldMkLst>
          <pc:docMk/>
          <pc:sldMk cId="3335344442" sldId="283"/>
        </pc:sldMkLst>
      </pc:sldChg>
      <pc:sldChg chg="modSp mod">
        <pc:chgData name="Caron Harrison" userId="42d5b786-cbc5-4ab0-93c2-91d5b5247d79" providerId="ADAL" clId="{CDC4168C-A052-4DF6-9D34-D48FA27F7338}" dt="2024-12-13T12:19:52.356" v="5298" actId="20577"/>
        <pc:sldMkLst>
          <pc:docMk/>
          <pc:sldMk cId="427129016" sldId="284"/>
        </pc:sldMkLst>
      </pc:sldChg>
      <pc:sldChg chg="modSp mod">
        <pc:chgData name="Caron Harrison" userId="42d5b786-cbc5-4ab0-93c2-91d5b5247d79" providerId="ADAL" clId="{CDC4168C-A052-4DF6-9D34-D48FA27F7338}" dt="2024-12-13T12:29:34.989" v="7142" actId="20577"/>
        <pc:sldMkLst>
          <pc:docMk/>
          <pc:sldMk cId="2707292914" sldId="285"/>
        </pc:sldMkLst>
      </pc:sldChg>
      <pc:sldChg chg="modSp mod">
        <pc:chgData name="Caron Harrison" userId="42d5b786-cbc5-4ab0-93c2-91d5b5247d79" providerId="ADAL" clId="{CDC4168C-A052-4DF6-9D34-D48FA27F7338}" dt="2024-12-13T13:19:18.896" v="7926" actId="255"/>
        <pc:sldMkLst>
          <pc:docMk/>
          <pc:sldMk cId="2375984993" sldId="286"/>
        </pc:sldMkLst>
      </pc:sldChg>
    </pc:docChg>
  </pc:docChgLst>
  <pc:docChgLst>
    <pc:chgData name="Caron Harrison" userId="42d5b786-cbc5-4ab0-93c2-91d5b5247d79" providerId="ADAL" clId="{8C780C9A-2390-4186-9469-43966C8D38EE}"/>
    <pc:docChg chg="custSel modSld">
      <pc:chgData name="Caron Harrison" userId="42d5b786-cbc5-4ab0-93c2-91d5b5247d79" providerId="ADAL" clId="{8C780C9A-2390-4186-9469-43966C8D38EE}" dt="2025-04-02T11:18:55.922" v="6304" actId="20577"/>
      <pc:docMkLst>
        <pc:docMk/>
      </pc:docMkLst>
      <pc:sldChg chg="modSp mod">
        <pc:chgData name="Caron Harrison" userId="42d5b786-cbc5-4ab0-93c2-91d5b5247d79" providerId="ADAL" clId="{8C780C9A-2390-4186-9469-43966C8D38EE}" dt="2025-04-02T10:51:27.493" v="1777" actId="20577"/>
        <pc:sldMkLst>
          <pc:docMk/>
          <pc:sldMk cId="245521290" sldId="275"/>
        </pc:sldMkLst>
      </pc:sldChg>
      <pc:sldChg chg="modSp mod">
        <pc:chgData name="Caron Harrison" userId="42d5b786-cbc5-4ab0-93c2-91d5b5247d79" providerId="ADAL" clId="{8C780C9A-2390-4186-9469-43966C8D38EE}" dt="2025-04-02T10:59:26.325" v="3050" actId="20577"/>
        <pc:sldMkLst>
          <pc:docMk/>
          <pc:sldMk cId="3956854747" sldId="282"/>
        </pc:sldMkLst>
      </pc:sldChg>
      <pc:sldChg chg="modSp mod">
        <pc:chgData name="Caron Harrison" userId="42d5b786-cbc5-4ab0-93c2-91d5b5247d79" providerId="ADAL" clId="{8C780C9A-2390-4186-9469-43966C8D38EE}" dt="2025-04-02T11:09:21.891" v="4831" actId="20577"/>
        <pc:sldMkLst>
          <pc:docMk/>
          <pc:sldMk cId="3335344442" sldId="283"/>
        </pc:sldMkLst>
      </pc:sldChg>
      <pc:sldChg chg="modSp mod">
        <pc:chgData name="Caron Harrison" userId="42d5b786-cbc5-4ab0-93c2-91d5b5247d79" providerId="ADAL" clId="{8C780C9A-2390-4186-9469-43966C8D38EE}" dt="2025-04-02T11:18:55.922" v="6304" actId="20577"/>
        <pc:sldMkLst>
          <pc:docMk/>
          <pc:sldMk cId="427129016" sldId="284"/>
        </pc:sldMkLst>
      </pc:sldChg>
    </pc:docChg>
  </pc:docChgLst>
  <pc:docChgLst>
    <pc:chgData name="Caron Harrison" userId="42d5b786-cbc5-4ab0-93c2-91d5b5247d79" providerId="ADAL" clId="{F5E596A0-943F-4CDE-BA25-308322F4B169}"/>
    <pc:docChg chg="undo custSel modSld">
      <pc:chgData name="Caron Harrison" userId="42d5b786-cbc5-4ab0-93c2-91d5b5247d79" providerId="ADAL" clId="{F5E596A0-943F-4CDE-BA25-308322F4B169}" dt="2024-06-03T12:08:44.881" v="6354" actId="14100"/>
      <pc:docMkLst>
        <pc:docMk/>
      </pc:docMkLst>
      <pc:sldChg chg="modSp mod">
        <pc:chgData name="Caron Harrison" userId="42d5b786-cbc5-4ab0-93c2-91d5b5247d79" providerId="ADAL" clId="{F5E596A0-943F-4CDE-BA25-308322F4B169}" dt="2024-06-03T10:42:46.055" v="293" actId="20577"/>
        <pc:sldMkLst>
          <pc:docMk/>
          <pc:sldMk cId="245521290" sldId="275"/>
        </pc:sldMkLst>
      </pc:sldChg>
      <pc:sldChg chg="addSp delSp modSp mod">
        <pc:chgData name="Caron Harrison" userId="42d5b786-cbc5-4ab0-93c2-91d5b5247d79" providerId="ADAL" clId="{F5E596A0-943F-4CDE-BA25-308322F4B169}" dt="2024-06-03T11:37:56.501" v="3805" actId="14734"/>
        <pc:sldMkLst>
          <pc:docMk/>
          <pc:sldMk cId="3956854747" sldId="282"/>
        </pc:sldMkLst>
      </pc:sldChg>
      <pc:sldChg chg="modSp mod">
        <pc:chgData name="Caron Harrison" userId="42d5b786-cbc5-4ab0-93c2-91d5b5247d79" providerId="ADAL" clId="{F5E596A0-943F-4CDE-BA25-308322F4B169}" dt="2024-06-03T11:20:19.058" v="2741" actId="20577"/>
        <pc:sldMkLst>
          <pc:docMk/>
          <pc:sldMk cId="3335344442" sldId="283"/>
        </pc:sldMkLst>
      </pc:sldChg>
      <pc:sldChg chg="modSp mod">
        <pc:chgData name="Caron Harrison" userId="42d5b786-cbc5-4ab0-93c2-91d5b5247d79" providerId="ADAL" clId="{F5E596A0-943F-4CDE-BA25-308322F4B169}" dt="2024-06-03T11:38:36.104" v="3807" actId="14734"/>
        <pc:sldMkLst>
          <pc:docMk/>
          <pc:sldMk cId="427129016" sldId="284"/>
        </pc:sldMkLst>
      </pc:sldChg>
      <pc:sldChg chg="modSp mod">
        <pc:chgData name="Caron Harrison" userId="42d5b786-cbc5-4ab0-93c2-91d5b5247d79" providerId="ADAL" clId="{F5E596A0-943F-4CDE-BA25-308322F4B169}" dt="2024-06-03T11:57:35.667" v="5009" actId="20577"/>
        <pc:sldMkLst>
          <pc:docMk/>
          <pc:sldMk cId="2707292914" sldId="285"/>
        </pc:sldMkLst>
      </pc:sldChg>
      <pc:sldChg chg="modSp mod">
        <pc:chgData name="Caron Harrison" userId="42d5b786-cbc5-4ab0-93c2-91d5b5247d79" providerId="ADAL" clId="{F5E596A0-943F-4CDE-BA25-308322F4B169}" dt="2024-06-03T12:08:44.881" v="6354" actId="14100"/>
        <pc:sldMkLst>
          <pc:docMk/>
          <pc:sldMk cId="2375984993" sldId="286"/>
        </pc:sldMkLst>
      </pc:sldChg>
    </pc:docChg>
  </pc:docChgLst>
  <pc:docChgLst>
    <pc:chgData name="Caron Harrison" userId="42d5b786-cbc5-4ab0-93c2-91d5b5247d79" providerId="ADAL" clId="{7271DC19-F758-413F-B5F5-5C367B37A467}"/>
    <pc:docChg chg="modSld">
      <pc:chgData name="Caron Harrison" userId="42d5b786-cbc5-4ab0-93c2-91d5b5247d79" providerId="ADAL" clId="{7271DC19-F758-413F-B5F5-5C367B37A467}" dt="2025-01-06T11:57:59.166" v="5" actId="20577"/>
      <pc:docMkLst>
        <pc:docMk/>
      </pc:docMkLst>
      <pc:sldChg chg="modSp mod">
        <pc:chgData name="Caron Harrison" userId="42d5b786-cbc5-4ab0-93c2-91d5b5247d79" providerId="ADAL" clId="{7271DC19-F758-413F-B5F5-5C367B37A467}" dt="2025-01-06T11:57:59.166" v="5" actId="20577"/>
        <pc:sldMkLst>
          <pc:docMk/>
          <pc:sldMk cId="2707292914" sldId="285"/>
        </pc:sldMkLst>
      </pc:sldChg>
    </pc:docChg>
  </pc:docChgLst>
  <pc:docChgLst>
    <pc:chgData name="Caron Harrison" userId="42d5b786-cbc5-4ab0-93c2-91d5b5247d79" providerId="ADAL" clId="{610B0171-8171-4763-AC62-C8B148951879}"/>
    <pc:docChg chg="custSel modSld">
      <pc:chgData name="Caron Harrison" userId="42d5b786-cbc5-4ab0-93c2-91d5b5247d79" providerId="ADAL" clId="{610B0171-8171-4763-AC62-C8B148951879}" dt="2025-09-02T07:40:25.310" v="9341" actId="20577"/>
      <pc:docMkLst>
        <pc:docMk/>
      </pc:docMkLst>
      <pc:sldChg chg="modSp mod">
        <pc:chgData name="Caron Harrison" userId="42d5b786-cbc5-4ab0-93c2-91d5b5247d79" providerId="ADAL" clId="{610B0171-8171-4763-AC62-C8B148951879}" dt="2025-09-02T06:46:41.314" v="1698" actId="20577"/>
        <pc:sldMkLst>
          <pc:docMk/>
          <pc:sldMk cId="245521290" sldId="275"/>
        </pc:sldMkLst>
      </pc:sldChg>
      <pc:sldChg chg="modSp mod">
        <pc:chgData name="Caron Harrison" userId="42d5b786-cbc5-4ab0-93c2-91d5b5247d79" providerId="ADAL" clId="{610B0171-8171-4763-AC62-C8B148951879}" dt="2025-09-02T06:55:13.024" v="2892" actId="20577"/>
        <pc:sldMkLst>
          <pc:docMk/>
          <pc:sldMk cId="3956854747" sldId="282"/>
        </pc:sldMkLst>
      </pc:sldChg>
      <pc:sldChg chg="modSp mod">
        <pc:chgData name="Caron Harrison" userId="42d5b786-cbc5-4ab0-93c2-91d5b5247d79" providerId="ADAL" clId="{610B0171-8171-4763-AC62-C8B148951879}" dt="2025-09-02T07:10:47.045" v="4859" actId="20577"/>
        <pc:sldMkLst>
          <pc:docMk/>
          <pc:sldMk cId="3335344442" sldId="283"/>
        </pc:sldMkLst>
      </pc:sldChg>
      <pc:sldChg chg="modSp mod">
        <pc:chgData name="Caron Harrison" userId="42d5b786-cbc5-4ab0-93c2-91d5b5247d79" providerId="ADAL" clId="{610B0171-8171-4763-AC62-C8B148951879}" dt="2025-09-02T07:19:22.804" v="6159" actId="20577"/>
        <pc:sldMkLst>
          <pc:docMk/>
          <pc:sldMk cId="427129016" sldId="284"/>
        </pc:sldMkLst>
      </pc:sldChg>
      <pc:sldChg chg="modSp mod">
        <pc:chgData name="Caron Harrison" userId="42d5b786-cbc5-4ab0-93c2-91d5b5247d79" providerId="ADAL" clId="{610B0171-8171-4763-AC62-C8B148951879}" dt="2025-09-02T07:32:16.524" v="8050" actId="20577"/>
        <pc:sldMkLst>
          <pc:docMk/>
          <pc:sldMk cId="2707292914" sldId="285"/>
        </pc:sldMkLst>
      </pc:sldChg>
      <pc:sldChg chg="modSp mod">
        <pc:chgData name="Caron Harrison" userId="42d5b786-cbc5-4ab0-93c2-91d5b5247d79" providerId="ADAL" clId="{610B0171-8171-4763-AC62-C8B148951879}" dt="2025-09-02T07:40:25.310" v="9341" actId="20577"/>
        <pc:sldMkLst>
          <pc:docMk/>
          <pc:sldMk cId="2375984993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7B5FA9E-4C30-13F0-B2C7-DE9721A8B8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9A888E-AF19-8C9B-4B6E-92FEA51930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9C052-FD59-0E43-A59D-34A69BE48E6A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361634-19E0-FC81-160D-1A6AB44208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4E1FE-25E8-D66F-9770-5F90F9E0D3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B5A3FC-B511-8547-A028-9B87B354B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8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A351D-231F-5D47-9B4E-4F2FFAA3F473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FA904-E520-B94F-B256-D6D7D38C8D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76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004D371-F9DF-FF05-519C-CBB0C9CC9AA6}"/>
              </a:ext>
            </a:extLst>
          </p:cNvPr>
          <p:cNvCxnSpPr>
            <a:cxnSpLocks/>
          </p:cNvCxnSpPr>
          <p:nvPr userDrawn="1"/>
        </p:nvCxnSpPr>
        <p:spPr>
          <a:xfrm>
            <a:off x="1074038" y="3285744"/>
            <a:ext cx="5112258" cy="0"/>
          </a:xfrm>
          <a:prstGeom prst="line">
            <a:avLst/>
          </a:prstGeom>
          <a:ln w="57150">
            <a:solidFill>
              <a:schemeClr val="bg1"/>
            </a:solidFill>
            <a:prstDash val="solid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7929FEB4-563B-A42F-2C1C-8F2D94A55C6C}"/>
              </a:ext>
            </a:extLst>
          </p:cNvPr>
          <p:cNvGrpSpPr/>
          <p:nvPr userDrawn="1"/>
        </p:nvGrpSpPr>
        <p:grpSpPr>
          <a:xfrm rot="21356315">
            <a:off x="1865219" y="2835300"/>
            <a:ext cx="5408539" cy="6086362"/>
            <a:chOff x="2056706" y="2740622"/>
            <a:chExt cx="5749837" cy="6274848"/>
          </a:xfrm>
          <a:solidFill>
            <a:srgbClr val="518687"/>
          </a:solidFill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97AD8CB5-77C0-6196-2426-E2C994CACD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529752">
              <a:off x="4206240" y="6146495"/>
              <a:ext cx="2868975" cy="2868975"/>
            </a:xfrm>
            <a:prstGeom prst="rect">
              <a:avLst/>
            </a:prstGeom>
          </p:spPr>
        </p:pic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0D77A286-2836-D71F-8184-7CEBBE323C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910914">
              <a:off x="2056706" y="2740622"/>
              <a:ext cx="5749837" cy="5749837"/>
            </a:xfrm>
            <a:prstGeom prst="rect">
              <a:avLst/>
            </a:prstGeom>
          </p:spPr>
        </p:pic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BD56D5D1-BFC8-B0E4-7999-8953BCBEABB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05082" y="5459920"/>
              <a:ext cx="2219812" cy="22198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051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352F-7B98-E106-EDCA-2460CE3C5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433843"/>
            <a:ext cx="5915025" cy="212319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8000" b="1">
                <a:solidFill>
                  <a:schemeClr val="bg1"/>
                </a:solidFill>
                <a:latin typeface="Rastanty Cortez" panose="02000506000000020003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CB17E5A-750F-D27D-D075-56706B97F1C6}"/>
              </a:ext>
            </a:extLst>
          </p:cNvPr>
          <p:cNvGrpSpPr/>
          <p:nvPr userDrawn="1"/>
        </p:nvGrpSpPr>
        <p:grpSpPr>
          <a:xfrm rot="21356315">
            <a:off x="3635679" y="3958922"/>
            <a:ext cx="4553289" cy="4969044"/>
            <a:chOff x="2056706" y="2740622"/>
            <a:chExt cx="5749837" cy="6274848"/>
          </a:xfrm>
          <a:solidFill>
            <a:srgbClr val="518687"/>
          </a:solidFill>
        </p:grpSpPr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862EF7EE-356D-1529-2AE2-647F4AEE26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529752">
              <a:off x="4206240" y="6146495"/>
              <a:ext cx="2868975" cy="2868975"/>
            </a:xfrm>
            <a:prstGeom prst="rect">
              <a:avLst/>
            </a:prstGeom>
          </p:spPr>
        </p:pic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7AB66707-DDD5-C296-FFCC-1C137B5393D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910914">
              <a:off x="2056706" y="2740622"/>
              <a:ext cx="5749837" cy="5749837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4284DAC0-88D3-9EAE-0032-9496483D6D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05082" y="5459920"/>
              <a:ext cx="2219812" cy="22198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560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8F784A7-0BDF-611E-2B38-55BF7072E161}"/>
              </a:ext>
            </a:extLst>
          </p:cNvPr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155E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3EF4114-7944-E90E-156F-1CB7EB49C49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1548" y="8897815"/>
            <a:ext cx="2595660" cy="712084"/>
          </a:xfrm>
          <a:prstGeom prst="rect">
            <a:avLst/>
          </a:prstGeom>
        </p:spPr>
      </p:pic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4812E96-34A2-472D-1779-90D2142D8FE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835769" y="8827959"/>
            <a:ext cx="1690683" cy="78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36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9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F1A998-AE9C-B2AE-0A87-86D42EBFAA04}"/>
              </a:ext>
            </a:extLst>
          </p:cNvPr>
          <p:cNvSpPr txBox="1">
            <a:spLocks/>
          </p:cNvSpPr>
          <p:nvPr/>
        </p:nvSpPr>
        <p:spPr>
          <a:xfrm>
            <a:off x="514350" y="2528316"/>
            <a:ext cx="5829300" cy="682413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rgbClr val="E8D7AB"/>
                </a:solidFill>
                <a:latin typeface="Rockwell" panose="02060603020205020403" pitchFamily="18" charset="77"/>
                <a:ea typeface="+mj-ea"/>
                <a:cs typeface="+mj-cs"/>
              </a:defRPr>
            </a:lvl1pPr>
          </a:lstStyle>
          <a:p>
            <a:pPr algn="r"/>
            <a:r>
              <a:rPr lang="en-US" sz="3600"/>
              <a:t>Lincoln Minster Senior</a:t>
            </a:r>
            <a:endParaRPr lang="en-US" sz="3600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02AEBDF-3776-2395-B9C7-7B54C50D7A04}"/>
              </a:ext>
            </a:extLst>
          </p:cNvPr>
          <p:cNvSpPr txBox="1">
            <a:spLocks/>
          </p:cNvSpPr>
          <p:nvPr/>
        </p:nvSpPr>
        <p:spPr>
          <a:xfrm>
            <a:off x="514350" y="923544"/>
            <a:ext cx="5829300" cy="200253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Rastanty Cortez" panose="02000506000000020003" pitchFamily="2" charset="77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3000" b="1">
                <a:solidFill>
                  <a:schemeClr val="bg1"/>
                </a:solidFill>
              </a:rPr>
              <a:t>School Menu</a:t>
            </a:r>
            <a:endParaRPr lang="en-US" sz="1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152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95651-D18C-C1BC-A563-14BC38E6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32E628C-9AC4-B131-BB83-AD727660E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324753"/>
              </p:ext>
            </p:extLst>
          </p:nvPr>
        </p:nvGraphicFramePr>
        <p:xfrm>
          <a:off x="254000" y="1014960"/>
          <a:ext cx="6327414" cy="2576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7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93385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Monday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Sweetcorn Chowder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Korean Beef with Peppers served with Steamed 50/50 Rice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Butternut </a:t>
                      </a:r>
                      <a:r>
                        <a:rPr lang="en-US" sz="11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Aubergine</a:t>
                      </a: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&amp; Feta Bake served with Cous </a:t>
                      </a:r>
                      <a:r>
                        <a:rPr lang="en-US" sz="11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</a:t>
                      </a:r>
                      <a:endParaRPr lang="en-US" sz="11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40840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Tomato &amp; Fresh Basil Sauce or Cheesy Mushroom Sauce</a:t>
                      </a:r>
                    </a:p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Jacket Wedges Sweetcorn Sesame &amp; Soy Bok Choi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Breast Burger with Cajun Mayonnaise &amp; Iceberg Lettuce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24001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Cherry Flapjack  Chocolate Crunchie Mousse Pot   Fresh Fruit Salad Pot  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6BB8F83-A422-0F22-CAEC-80D093D01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0872434"/>
              </p:ext>
            </p:extLst>
          </p:nvPr>
        </p:nvGraphicFramePr>
        <p:xfrm>
          <a:off x="355600" y="3668924"/>
          <a:ext cx="6225813" cy="239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060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197753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53123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Tuesday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Oregano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Pork Sausage Mashed Potato Crispy Onions &amp; Gravy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Brie &amp; Cranberry Tart   Roast New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454170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Grated Cheddar Cheese   Baked Beans         </a:t>
                      </a:r>
                    </a:p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 Bolognaise or Spaghetti with Creamy Pesto Sauce </a:t>
                      </a:r>
                    </a:p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Medley of Vegetables   Garden Peas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Pepperoni or Cheese &amp; Tomato Pizza Baguette Roast New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7161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Mandarin Trifle Pot or Cheese Scone &amp; Butter  Fresh Fruit Salad Pot  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F57238-9379-FEAE-E725-57E98B555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933256"/>
              </p:ext>
            </p:extLst>
          </p:nvPr>
        </p:nvGraphicFramePr>
        <p:xfrm>
          <a:off x="276587" y="6003378"/>
          <a:ext cx="6304825" cy="239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0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63718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1542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Wednesday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Winter Vegetable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Ham Chicken &amp; Leek Pie Diced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 Chilli Quorn &amp; Vegetable Stir Fry with Noodles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526148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Grated Cheddar Cheese   Baked Beans          </a:t>
                      </a:r>
                    </a:p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served with Tomato &amp; Fresh Basil Sauce Or Spinach &amp; Ricotta Gnocchi Bake   Garlic Bread 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Ginger Fried Broccoli   Roasted Pesto Pepper Vegetables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Pulled Pork Bap with sage &amp; onion Stuffing &amp; Homemade Apple Sauce  Diced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98814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Chocolate Banana Fudge Cake  Lime Cheesecake Pot  Fresh  Fruit Salad Pot 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2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BC214-900D-17CA-15B4-D5EA5EB22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C45D4-0CC4-383F-1D7D-4DF1612F7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1AF3D0-0107-5028-10FA-DF37B2BFD2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210863"/>
              </p:ext>
            </p:extLst>
          </p:nvPr>
        </p:nvGraphicFramePr>
        <p:xfrm>
          <a:off x="254000" y="1014960"/>
          <a:ext cx="6327413" cy="252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553856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Thursday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Mexican Tomato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Char Sui Pork Belly with V </a:t>
                      </a:r>
                      <a:r>
                        <a:rPr lang="en-US" sz="12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egetable</a:t>
                      </a:r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Noodles &amp; Prawn Crackers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Mediterranean Vegetable Flatbread   Buttered New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353000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Grated Cheddar Cheese  Baked Beans </a:t>
                      </a:r>
                    </a:p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served with Red Pepper Sauce or Beef </a:t>
                      </a:r>
                      <a:r>
                        <a:rPr lang="en-US" sz="12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</a:t>
                      </a:r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</a:p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Sweetcorn   Stir Fried Vegetables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Crispy Breaded Chicken Fillets with Sweet Chilli Sauce  Buttered New Potatoes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92315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Iced Vanilla Sponge    Cheese &amp; Biscuits  Fresh Fruit Salad Pot  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FF1BDC-1281-A401-5544-F11E757B5E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840545"/>
              </p:ext>
            </p:extLst>
          </p:nvPr>
        </p:nvGraphicFramePr>
        <p:xfrm>
          <a:off x="254000" y="3509168"/>
          <a:ext cx="6327413" cy="2637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576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Friday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Cheesy Broccoli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Loaded Chicken Nacho’s with Sour Cream &amp; Pico de Gallo Salsa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Margarita Pizza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609926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Grated Cheddar Cheese   Baked Beans   </a:t>
                      </a:r>
                    </a:p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Macaroni Cheese </a:t>
                      </a:r>
                    </a:p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Chips    Garden Peas   Baked Beans</a:t>
                      </a:r>
                      <a:endParaRPr lang="en-US" sz="12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BBQ Sausage &amp; Onion Wrap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28347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Chocolate Beetroot Brownie  Angel Delight Pot 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713323-D6C9-3A87-4DFC-B39FC340F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622618"/>
              </p:ext>
            </p:extLst>
          </p:nvPr>
        </p:nvGraphicFramePr>
        <p:xfrm>
          <a:off x="265293" y="6482372"/>
          <a:ext cx="6327413" cy="2534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7413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</a:tblGrid>
              <a:tr h="66188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Salad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3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DAILY…..</a:t>
                      </a:r>
                      <a:r>
                        <a:rPr lang="en-US" sz="13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Mixed Leaves   Tomato   Cucumber   Grated Carrot   Diced Beetroot   Sliced Peppers Sweetcorn </a:t>
                      </a:r>
                      <a:r>
                        <a:rPr lang="en-US" sz="13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Kernals</a:t>
                      </a:r>
                      <a:endParaRPr lang="en-US" sz="13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Monday… Composite Salads    Rainbow Coleslaw   Caribbean Avocado Salad  Mexican Bean &amp; Sweetcorn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Tuesday … </a:t>
                      </a:r>
                      <a:r>
                        <a:rPr lang="en-US" sz="11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Composite Salads   </a:t>
                      </a: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   Pasta Salad with Mozzarella &amp; Tomato   Nicoise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Wednesday</a:t>
                      </a: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… Composite Salads  Rainbow Coleslaw   Greek Feta Salad   </a:t>
                      </a:r>
                      <a:r>
                        <a:rPr lang="en-US" sz="11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Courgette</a:t>
                      </a: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Lemon &amp; Pomegranate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Thursday </a:t>
                      </a:r>
                      <a:r>
                        <a:rPr lang="en-US" sz="11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…….  Composite Salads…. Tuna &amp; sweetcorn Pasta Salad   Bombay Potato Salad with Toasted Chickpeas</a:t>
                      </a:r>
                      <a:endParaRPr lang="en-US" sz="1100" b="0" i="1" u="sng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r>
                        <a:rPr lang="en-US" sz="11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Friday </a:t>
                      </a:r>
                      <a:r>
                        <a:rPr lang="en-US" sz="11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.... Composite Salads….Pomegranate </a:t>
                      </a:r>
                      <a:r>
                        <a:rPr lang="en-US" sz="1100" b="0" i="1" u="none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Jewelled</a:t>
                      </a:r>
                      <a:r>
                        <a:rPr lang="en-US" sz="11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Cous </a:t>
                      </a:r>
                      <a:r>
                        <a:rPr lang="en-US" sz="1100" b="0" i="1" u="none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</a:t>
                      </a:r>
                      <a:r>
                        <a:rPr lang="en-US" sz="11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Salad   Greek Style Butterbean Salad</a:t>
                      </a:r>
                      <a:r>
                        <a:rPr lang="en-US" sz="11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         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13822">
                <a:tc>
                  <a:txBody>
                    <a:bodyPr/>
                    <a:lstStyle/>
                    <a:p>
                      <a:pPr algn="l"/>
                      <a:endParaRPr lang="en-US" sz="1100" b="0" i="1" u="sng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85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BE552-BFF5-AD97-DA2F-EFAE9AA5A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6365-15F7-FE30-3B05-AFBE85275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318EB7-2D2A-2764-F419-B7B7BEBDFF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745414"/>
              </p:ext>
            </p:extLst>
          </p:nvPr>
        </p:nvGraphicFramePr>
        <p:xfrm>
          <a:off x="254000" y="1014960"/>
          <a:ext cx="6327413" cy="2642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510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Monday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Chunky Leek &amp; Potato 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Beef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Lasagne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with 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Roasted Vegetable &amp; Halloumi Pitta   Jacket Wedges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729722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Tomato &amp; Basil Sauce  or  Mushroom Sauce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Javet Wedges   Roasted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Courgette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&amp; Tomato  Stir Fried Vegetables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BBQ Chicken Wings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1031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White Chocolate &amp; Blueberry Cupcake    Banoffee Pie Pot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E7BE870-07EA-CA67-D57A-31128EC42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74738"/>
              </p:ext>
            </p:extLst>
          </p:nvPr>
        </p:nvGraphicFramePr>
        <p:xfrm>
          <a:off x="276587" y="3657602"/>
          <a:ext cx="6304826" cy="271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10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63719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907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Tuesday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Cream of Mushroom 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Japanese Chicken &amp; Edamame Bean Curry 50/50 Steamed Rice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Five Bean Chilli with 50/50 Steamed Rice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58804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 Pasta with Bolognaise Sauce  or  Italian Bean Ragu Sauce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Asian Greens  Sweetcorn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Bacon &amp; Cheese Ciabatta  Oven Baked Tater Tots Baked Beans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398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Fruity Flapjack    Banoffee Pie Pot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0AFF05-EA49-6358-0FCE-28C8356020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06373"/>
              </p:ext>
            </p:extLst>
          </p:nvPr>
        </p:nvGraphicFramePr>
        <p:xfrm>
          <a:off x="265293" y="6375402"/>
          <a:ext cx="6327413" cy="251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4314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Wednesday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02017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Fresh Basil   Homemade Bread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02017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Loin of Pork served with Sage &amp; Onion Stuffing Homemade Apple Sauce Gravy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02017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Vegetable Tart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59649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Roasted Mediterranean Vegetables &amp; Crème Fraiche Sauce  or  Gnocchi with Tomato &amp; Basil    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23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Potatoes    Roast Parsnips  Cauliflower Cheese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23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Fish Finger Bap with lemon Mayonnaise and Baked Beans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23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Chocolate Sponge    Angel Delight Pot     Fresh Fruit 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34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1E717-5D2B-91D5-EAD5-3D8E9E68C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D48F2-A8E4-F614-EB82-5A2CFA531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701EA27-32D5-FF44-73FE-B88D29F11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249576"/>
              </p:ext>
            </p:extLst>
          </p:nvPr>
        </p:nvGraphicFramePr>
        <p:xfrm>
          <a:off x="254000" y="635000"/>
          <a:ext cx="6327413" cy="2633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7366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Thursday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Tuscan Bean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Cumberland Sausage with Yorkshire Pudding , Mashed Potato &amp; Onion Gravy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Mexican Bean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Burritto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with Lemon &amp; Herb Rice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68319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Red Pepper Sauce  or  Mushroom Ravioli with Garlic &amp; Spinach Sauce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Green Beans &amp; Tomato      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Saute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Leeks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Southern Fried Chicken served with Pineapple Salsa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0235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Raspberry &amp; White Chocolate Cookie  Mango Mousse Pot 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4D98E4E-A392-35B1-022B-F349A652B3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650126"/>
              </p:ext>
            </p:extLst>
          </p:nvPr>
        </p:nvGraphicFramePr>
        <p:xfrm>
          <a:off x="254000" y="3435350"/>
          <a:ext cx="6327413" cy="2948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76656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Friday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Cream of Vegetable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Battered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Cof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Fillet served with  Lemon Wedge and Chips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Vegan Dippers served with Sweet Chilli Noodles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Macaroni Cheese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Garden Peas     Baked Beans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Chilli Con Carne Served with Mexican Rice and Homemade Tortilla Chips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66175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Jam Doughnut    Marble Sponge    Fresh Fruit Salad Pot    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ED93CC-1599-8FF2-75D5-AE996F0C00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425880"/>
              </p:ext>
            </p:extLst>
          </p:nvPr>
        </p:nvGraphicFramePr>
        <p:xfrm>
          <a:off x="265293" y="6637083"/>
          <a:ext cx="6327413" cy="282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7413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</a:tblGrid>
              <a:tr h="516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Salad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3105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DAILY…..</a:t>
                      </a:r>
                      <a:r>
                        <a:rPr lang="en-US" sz="10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Mixed Leaves   Tomato   Cucumber   Grated Carrot   Diced Beetroot   Sliced Peppers Sweetcorn</a:t>
                      </a:r>
                    </a:p>
                    <a:p>
                      <a:pPr algn="l"/>
                      <a:endParaRPr lang="en-US" sz="10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86980">
                <a:tc>
                  <a:txBody>
                    <a:bodyPr/>
                    <a:lstStyle/>
                    <a:p>
                      <a:pPr algn="l"/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Monday</a:t>
                      </a:r>
                      <a:r>
                        <a:rPr lang="en-US" sz="10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 Composite Salads    Rainbow Coleslaw   Tuna &amp; Sweetcorn Pasta Salad   Fattoush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86980">
                <a:tc>
                  <a:txBody>
                    <a:bodyPr/>
                    <a:lstStyle/>
                    <a:p>
                      <a:pPr algn="l"/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Tuesday </a:t>
                      </a:r>
                      <a:r>
                        <a:rPr lang="en-US" sz="10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Composite Salads   </a:t>
                      </a:r>
                      <a:r>
                        <a:rPr lang="en-US" sz="10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   Caribbean Salad with Honey &amp; Lime   Penne Pasta with Feta &amp; Olives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286980">
                <a:tc>
                  <a:txBody>
                    <a:bodyPr/>
                    <a:lstStyle/>
                    <a:p>
                      <a:pPr algn="l"/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Wednesday</a:t>
                      </a:r>
                      <a:r>
                        <a:rPr lang="en-US" sz="10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… Composite Salads  Rainbow Coleslaw   Asian Salad   Pesto Pasta Salad with Broccoli Mange Tout Rocket &amp; Spinach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775846"/>
                  </a:ext>
                </a:extLst>
              </a:tr>
              <a:tr h="286980">
                <a:tc>
                  <a:txBody>
                    <a:bodyPr/>
                    <a:lstStyle/>
                    <a:p>
                      <a:pPr algn="l"/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Thursday</a:t>
                      </a:r>
                      <a:r>
                        <a:rPr lang="en-US" sz="10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Composite Salads…. Rainbow Coleslaw   Mediterranean Chickpea Salad   Roast Squash Garlic Spinach &amp; Pomegranate  Salad</a:t>
                      </a:r>
                      <a:endParaRPr lang="en-US" sz="1000" b="0" i="1" u="sng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57404">
                <a:tc>
                  <a:txBody>
                    <a:bodyPr/>
                    <a:lstStyle/>
                    <a:p>
                      <a:pPr algn="l"/>
                      <a:r>
                        <a:rPr lang="en-US" sz="10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Friday </a:t>
                      </a:r>
                      <a:r>
                        <a:rPr lang="en-US" sz="10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Composite Salad  Roast Veg &amp; Baby Spinach Cous </a:t>
                      </a:r>
                      <a:r>
                        <a:rPr lang="en-US" sz="1000" b="0" i="1" u="none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</a:t>
                      </a:r>
                      <a:r>
                        <a:rPr lang="en-US" sz="10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Salad  </a:t>
                      </a:r>
                      <a:r>
                        <a:rPr lang="en-US" sz="10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Persian Beetroot &amp; Pomegranate Salad          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67008">
                <a:tc>
                  <a:txBody>
                    <a:bodyPr/>
                    <a:lstStyle/>
                    <a:p>
                      <a:pPr algn="l"/>
                      <a:endParaRPr lang="en-US" sz="1100" b="0" i="1" u="sng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67008">
                <a:tc>
                  <a:txBody>
                    <a:bodyPr/>
                    <a:lstStyle/>
                    <a:p>
                      <a:pPr algn="l"/>
                      <a:endParaRPr lang="en-US" sz="11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29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D1F8F-EB1A-7EC3-2E33-532EBD19A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320ED-6F5C-1135-7CCD-20144A67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3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887D14-771C-EAF6-D8BA-E27F1DD620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318380"/>
              </p:ext>
            </p:extLst>
          </p:nvPr>
        </p:nvGraphicFramePr>
        <p:xfrm>
          <a:off x="254000" y="1014961"/>
          <a:ext cx="6327413" cy="225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4270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Monday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Carrot &amp; Coriander Soup  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Korma served with Lemon &amp; Herb Rice Naan Bread &amp; Mango Chutney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Vegetable &amp; Chickpea Korma Lemon &amp; Herb Rice Naan Bread &amp; Mango Chutney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160976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Tomato &amp; Fresh Basil Sauce  or  Creamy Pesto Sauce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Cumin Roasted Cauliflower   Stir Fried Kale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Quiche Lorraine served with Buttered New Potatoes and Garden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379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Strawberry Mess Cake   Orange &amp; Choc Chip Cookie  Fresh Fruit Salad Pot      Muller Yoghurt Pot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83BD53-0842-4A51-731A-BF599ECC01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733575"/>
              </p:ext>
            </p:extLst>
          </p:nvPr>
        </p:nvGraphicFramePr>
        <p:xfrm>
          <a:off x="254000" y="3448050"/>
          <a:ext cx="6327413" cy="2779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711803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Tuesday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Curried Parsnip Soup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Korean BBQ Pulled Pork Bao Bun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Teriyaki Mushroom &amp; Pepper Bao Bun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Spaghetti Pasta with Bolognaise Sauce  or Carbonara Sauce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Diced Potatoes   Asian Slaw   Wilted Greens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Pepperoni Pizza Baguette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Sticky Toffee Banana Muffin    Trifle Pot      Muller Yoghurt        Fresh Fruit Salad Pot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016A3B7-6055-49D5-E038-E1E1FAF18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778597"/>
              </p:ext>
            </p:extLst>
          </p:nvPr>
        </p:nvGraphicFramePr>
        <p:xfrm>
          <a:off x="265293" y="6227453"/>
          <a:ext cx="6327413" cy="2674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61929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Wednesday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Vegetable Minestrone  Soup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Turkey Breast served with Sage &amp; Onion Stuffing &amp; Gravy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Risotto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Primivera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served with 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754052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served with Tomato &amp; Fresh Basil Sauce or Sausage Ragu Sauce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Roast New Potatoes   Roasted Root Vegetables    Savoy Cabbage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Lincolnshire Sausage Roll   Baked Beans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15039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Raspberry Flapjack    Victoria Sandwich Cake      Fresh Fruit Salad Pot   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292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80DAC-C4B7-741B-9EB7-043AA90EBA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C88DB-DE68-A3A6-6F67-1BC24241A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760" y="104232"/>
            <a:ext cx="5915025" cy="1304135"/>
          </a:xfrm>
        </p:spPr>
        <p:txBody>
          <a:bodyPr/>
          <a:lstStyle/>
          <a:p>
            <a:r>
              <a:rPr lang="en-US" dirty="0">
                <a:solidFill>
                  <a:srgbClr val="E8D7AB"/>
                </a:solidFill>
              </a:rPr>
              <a:t>Week 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5126868-D39D-DB2A-5E26-762F09430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555469"/>
              </p:ext>
            </p:extLst>
          </p:nvPr>
        </p:nvGraphicFramePr>
        <p:xfrm>
          <a:off x="254000" y="1014960"/>
          <a:ext cx="6327413" cy="225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2044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Thursday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Tomato &amp; Basil Soup 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Beef in Shanghai Black Bean Sauce Served with Egg Fried Rice &amp; Prawn Crackers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 Potato &amp; Pepper Fajita served with Hash Browns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90781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50/50 Penne Pasta with Puttanesca Sauce  or  Mushroom Ravioli with Mushroom &amp; Spinach Sauce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Garlic Bread</a:t>
                      </a:r>
                    </a:p>
                    <a:p>
                      <a:endParaRPr lang="en-US" sz="9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Bok Choi with Honey &amp; Soy     Stir Fried Vegetables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&amp; Bacon Waffle Served with Maple Syrup  Hash Browns  &amp; Baked Beans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7099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Victoria Sandwich Cake    Eton Mess Pot 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5F63EFA-BADB-0544-B7CB-7E6C75B59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644743"/>
              </p:ext>
            </p:extLst>
          </p:nvPr>
        </p:nvGraphicFramePr>
        <p:xfrm>
          <a:off x="254000" y="3441700"/>
          <a:ext cx="6327413" cy="2415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837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  <a:gridCol w="5282576">
                  <a:extLst>
                    <a:ext uri="{9D8B030D-6E8A-4147-A177-3AD203B41FA5}">
                      <a16:colId xmlns:a16="http://schemas.microsoft.com/office/drawing/2014/main" val="493318951"/>
                    </a:ext>
                  </a:extLst>
                </a:gridCol>
              </a:tblGrid>
              <a:tr h="557967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Friday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Soup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Sweetcorn Chowder  Soup   Homemade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The Main Event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Chicken Nuggets Served with BBQ Sauce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Vegetarian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Cheese &amp; Red Onion Quiche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62315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Pasta &amp; Jackets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Baked Potato    Grated Cheddar Cheese   Baked Beans        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Macaroni Cheese </a:t>
                      </a:r>
                    </a:p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Garlic Bread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On the Side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Chips   Baked Beans   Garden Peas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Street Eats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Battered Cod Fillet served with Lemon Wedge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193743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Choc Chip Muffin   Oreo Cookie Cheesecake Pot  Fresh Fruit Salad Pot   Muller Yoghurt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6A672F2-FF55-99BD-AD01-03CD60532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534544"/>
              </p:ext>
            </p:extLst>
          </p:nvPr>
        </p:nvGraphicFramePr>
        <p:xfrm>
          <a:off x="265293" y="6388101"/>
          <a:ext cx="6327413" cy="2576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27413">
                  <a:extLst>
                    <a:ext uri="{9D8B030D-6E8A-4147-A177-3AD203B41FA5}">
                      <a16:colId xmlns:a16="http://schemas.microsoft.com/office/drawing/2014/main" val="4051823567"/>
                    </a:ext>
                  </a:extLst>
                </a:gridCol>
              </a:tblGrid>
              <a:tr h="6727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bg1"/>
                          </a:solidFill>
                          <a:latin typeface="Rastanty Cortez" panose="02000506000000020003" pitchFamily="2" charset="77"/>
                        </a:rPr>
                        <a:t>Salad</a:t>
                      </a:r>
                    </a:p>
                  </a:txBody>
                  <a:tcPr marL="36000" marR="45720" marT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554611"/>
                  </a:ext>
                </a:extLst>
              </a:tr>
              <a:tr h="38558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DAILY…..</a:t>
                      </a:r>
                      <a:r>
                        <a:rPr lang="en-US" sz="13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Mixed Leaves   Tomato   Cucumber   Grated Carrot   Diced Beetroot   Sliced Peppers </a:t>
                      </a:r>
                      <a:r>
                        <a:rPr lang="en-US" sz="13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SWeetcorn</a:t>
                      </a:r>
                      <a:endParaRPr lang="en-US" sz="13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algn="l"/>
                      <a:endParaRPr lang="en-US" sz="11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256983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Monday… Composite Salads       Rainbow Coleslaw  Indian Carrot Salad  Herb Pesto Potato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0560771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Tuesday … </a:t>
                      </a:r>
                      <a:r>
                        <a:rPr lang="en-US" sz="9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Composite Salads…. 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Rainbow Coleslaw   Pesto Pasta Salad  Moroccan Style </a:t>
                      </a:r>
                      <a:r>
                        <a:rPr lang="en-US" sz="900" b="0" i="1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Aubergine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3967820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Wednesday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… Composite Salads  …   Rainbow Coleslaw   Watermelon &amp; Feta Salad  Crunchy Sumac Spiced Vegetable Salsa Salad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155693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Thursday </a:t>
                      </a:r>
                      <a:r>
                        <a:rPr lang="en-US" sz="9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…….  Composite Salads…. Rainbow Coleslaw   Tuna &amp; sweetcorn Pasta Salad  Ranch Salad</a:t>
                      </a:r>
                      <a:endParaRPr lang="en-US" sz="900" b="0" i="1" u="sng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157206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r>
                        <a:rPr lang="en-US" sz="900" b="0" i="1" u="sng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Friday </a:t>
                      </a:r>
                      <a:r>
                        <a:rPr lang="en-US" sz="9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.... Composite Salads…. </a:t>
                      </a:r>
                      <a:r>
                        <a:rPr lang="en-US" sz="900" b="0" i="1" u="none" dirty="0" err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Courgette</a:t>
                      </a:r>
                      <a:r>
                        <a:rPr lang="en-US" sz="900" b="0" i="1" u="none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Lemon &amp; Pomegranate  Salad 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en-US" sz="900" b="0" i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Winter Vegetable  </a:t>
                      </a:r>
                      <a:r>
                        <a:rPr lang="en-US" sz="900" b="0" i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           </a:t>
                      </a: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663277"/>
                  </a:ext>
                </a:extLst>
              </a:tr>
              <a:tr h="217318">
                <a:tc>
                  <a:txBody>
                    <a:bodyPr/>
                    <a:lstStyle/>
                    <a:p>
                      <a:pPr algn="l"/>
                      <a:endParaRPr lang="en-US" sz="1100" b="0" i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36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0647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984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03538"/>
      </a:dk1>
      <a:lt1>
        <a:srgbClr val="FEFFFF"/>
      </a:lt1>
      <a:dk2>
        <a:srgbClr val="155E66"/>
      </a:dk2>
      <a:lt2>
        <a:srgbClr val="FEFFFF"/>
      </a:lt2>
      <a:accent1>
        <a:srgbClr val="E7D6AA"/>
      </a:accent1>
      <a:accent2>
        <a:srgbClr val="BF8F00"/>
      </a:accent2>
      <a:accent3>
        <a:srgbClr val="303538"/>
      </a:accent3>
      <a:accent4>
        <a:srgbClr val="E7D6AA"/>
      </a:accent4>
      <a:accent5>
        <a:srgbClr val="BF8F00"/>
      </a:accent5>
      <a:accent6>
        <a:srgbClr val="303538"/>
      </a:accent6>
      <a:hlink>
        <a:srgbClr val="467886"/>
      </a:hlink>
      <a:folHlink>
        <a:srgbClr val="BF8F00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5392</TotalTime>
  <Words>1534</Words>
  <Application>Microsoft Office PowerPoint</Application>
  <PresentationFormat>A4 Paper (210x297 mm)</PresentationFormat>
  <Paragraphs>282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 Light</vt:lpstr>
      <vt:lpstr>Rastanty Cortez</vt:lpstr>
      <vt:lpstr>Office Theme</vt:lpstr>
      <vt:lpstr>PowerPoint Presentation</vt:lpstr>
      <vt:lpstr>Week 1</vt:lpstr>
      <vt:lpstr>Week 1</vt:lpstr>
      <vt:lpstr>Week 2</vt:lpstr>
      <vt:lpstr>Week 2</vt:lpstr>
      <vt:lpstr>Week 3</vt:lpstr>
      <vt:lpstr>Week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Clarke</dc:creator>
  <cp:lastModifiedBy>Caron Harrison</cp:lastModifiedBy>
  <cp:revision>13</cp:revision>
  <dcterms:created xsi:type="dcterms:W3CDTF">2024-02-16T08:40:27Z</dcterms:created>
  <dcterms:modified xsi:type="dcterms:W3CDTF">2026-03-24T13:47:28Z</dcterms:modified>
</cp:coreProperties>
</file>